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341C60-EE9F-48C7-877E-9D628A61A117}" type="datetimeFigureOut">
              <a:rPr lang="fa-IR" smtClean="0"/>
              <a:t>05/03/1443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9B92F6-BBF5-4266-9FDE-BEC5C86FB6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485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92F6-BBF5-4266-9FDE-BEC5C86FB610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06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6372-0FF9-438F-A919-515EF582344B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3321953"/>
      </p:ext>
    </p:extLst>
  </p:cSld>
  <p:clrMapOvr>
    <a:masterClrMapping/>
  </p:clrMapOvr>
  <p:transition spd="slow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1362-BBE7-4645-A4B3-76853EE900D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1914380"/>
      </p:ext>
    </p:extLst>
  </p:cSld>
  <p:clrMapOvr>
    <a:masterClrMapping/>
  </p:clrMapOvr>
  <p:transition spd="slow" advTm="5000">
    <p:wheel spokes="1"/>
  </p:transition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1362-BBE7-4645-A4B3-76853EE900D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032380"/>
      </p:ext>
    </p:extLst>
  </p:cSld>
  <p:clrMapOvr>
    <a:masterClrMapping/>
  </p:clrMapOvr>
  <p:transition spd="slow" advTm="5000">
    <p:wheel spokes="1"/>
  </p:transition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1362-BBE7-4645-A4B3-76853EE900D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9026174"/>
      </p:ext>
    </p:extLst>
  </p:cSld>
  <p:clrMapOvr>
    <a:masterClrMapping/>
  </p:clrMapOvr>
  <p:transition spd="slow" advTm="5000">
    <p:wheel spokes="1"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1362-BBE7-4645-A4B3-76853EE900D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855930"/>
      </p:ext>
    </p:extLst>
  </p:cSld>
  <p:clrMapOvr>
    <a:masterClrMapping/>
  </p:clrMapOvr>
  <p:transition spd="slow" advTm="5000">
    <p:wheel spokes="1"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1362-BBE7-4645-A4B3-76853EE900D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7266000"/>
      </p:ext>
    </p:extLst>
  </p:cSld>
  <p:clrMapOvr>
    <a:masterClrMapping/>
  </p:clrMapOvr>
  <p:transition spd="slow" advTm="5000">
    <p:wheel spokes="1"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8618-62A9-4F3A-965E-8D038A23626E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6749996"/>
      </p:ext>
    </p:extLst>
  </p:cSld>
  <p:clrMapOvr>
    <a:masterClrMapping/>
  </p:clrMapOvr>
  <p:transition spd="slow" advTm="5000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27B4-9008-42DD-ACE4-870986F17AB3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4246553"/>
      </p:ext>
    </p:extLst>
  </p:cSld>
  <p:clrMapOvr>
    <a:masterClrMapping/>
  </p:clrMapOvr>
  <p:transition spd="slow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1342345"/>
      </p:ext>
    </p:extLst>
  </p:cSld>
  <p:clrMapOvr>
    <a:masterClrMapping/>
  </p:clrMapOvr>
  <p:transition spd="slow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427C-FBFA-44A5-AA40-5E31EF38771A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4079630"/>
      </p:ext>
    </p:extLst>
  </p:cSld>
  <p:clrMapOvr>
    <a:masterClrMapping/>
  </p:clrMapOvr>
  <p:transition spd="slow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FF58-ABEB-48ED-B3C4-97F1FB4BFBD1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6889236"/>
      </p:ext>
    </p:extLst>
  </p:cSld>
  <p:clrMapOvr>
    <a:masterClrMapping/>
  </p:clrMapOvr>
  <p:transition spd="slow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1CC-F729-45D0-A2CA-3730D5299E14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2843931"/>
      </p:ext>
    </p:extLst>
  </p:cSld>
  <p:clrMapOvr>
    <a:masterClrMapping/>
  </p:clrMapOvr>
  <p:transition spd="slow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AD86-509F-46AF-8357-967DF2AC92B5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2698199"/>
      </p:ext>
    </p:extLst>
  </p:cSld>
  <p:clrMapOvr>
    <a:masterClrMapping/>
  </p:clrMapOvr>
  <p:transition spd="slow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A2B-B464-4A0A-ABA5-2D79C89D2A99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8499676"/>
      </p:ext>
    </p:extLst>
  </p:cSld>
  <p:clrMapOvr>
    <a:masterClrMapping/>
  </p:clrMapOvr>
  <p:transition spd="slow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1F22-F4EC-4022-AA2C-E5B15E81CC46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4781432"/>
      </p:ext>
    </p:extLst>
  </p:cSld>
  <p:clrMapOvr>
    <a:masterClrMapping/>
  </p:clrMapOvr>
  <p:transition spd="slow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0231-6D50-4282-925A-A3AF2C8CFDA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1577386"/>
      </p:ext>
    </p:extLst>
  </p:cSld>
  <p:clrMapOvr>
    <a:masterClrMapping/>
  </p:clrMapOvr>
  <p:transition spd="slow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1362-BBE7-4645-A4B3-76853EE900DF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2083E3-7329-4C84-9524-82BFF399B34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939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ransition spd="slow" advTm="5000">
    <p:wheel spokes="1"/>
  </p:transition>
  <p:hf hdr="0" ftr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B87D-B7D8-40F2-A37A-4C4E1A8D02F6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</a:t>
            </a:fld>
            <a:endParaRPr lang="fa-IR"/>
          </a:p>
        </p:txBody>
      </p:sp>
      <p:sp>
        <p:nvSpPr>
          <p:cNvPr id="25" name="TextBox 24"/>
          <p:cNvSpPr txBox="1"/>
          <p:nvPr/>
        </p:nvSpPr>
        <p:spPr>
          <a:xfrm>
            <a:off x="2497862" y="1133856"/>
            <a:ext cx="35493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/>
              <a:t>مراسم تجلیل از فرزندان معزز شاهد</a:t>
            </a:r>
            <a:endParaRPr lang="fa-IR" dirty="0"/>
          </a:p>
        </p:txBody>
      </p:sp>
      <p:sp>
        <p:nvSpPr>
          <p:cNvPr id="26" name="Rectangle 2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058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10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2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11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83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12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720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13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1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14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9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15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3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16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28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17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3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18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30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19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مراسم تجلیل از </a:t>
            </a:r>
            <a:r>
              <a:rPr lang="fa-IR" sz="1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جانبازان </a:t>
            </a:r>
            <a:endParaRPr lang="fa-IR" sz="1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66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63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20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1000" b="1" dirty="0" smtClean="0">
                <a:ln/>
                <a:solidFill>
                  <a:schemeClr val="accent3"/>
                </a:solidFill>
              </a:rPr>
              <a:t>مراسم تجلیل از </a:t>
            </a:r>
            <a:r>
              <a:rPr lang="fa-IR" sz="1000" b="1" dirty="0" smtClean="0">
                <a:ln/>
                <a:solidFill>
                  <a:schemeClr val="accent3"/>
                </a:solidFill>
              </a:rPr>
              <a:t>آزادگان</a:t>
            </a:r>
            <a:endParaRPr lang="fa-IR" sz="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5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21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1000" b="1" dirty="0" smtClean="0">
                <a:ln/>
                <a:solidFill>
                  <a:schemeClr val="accent3"/>
                </a:solidFill>
              </a:rPr>
              <a:t>مراسم تجلیل از </a:t>
            </a:r>
            <a:r>
              <a:rPr lang="fa-IR" sz="1000" b="1" dirty="0" smtClean="0">
                <a:ln/>
                <a:solidFill>
                  <a:schemeClr val="accent3"/>
                </a:solidFill>
              </a:rPr>
              <a:t>آزادگان</a:t>
            </a:r>
            <a:endParaRPr lang="fa-IR" sz="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dir="r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22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1000" b="1" dirty="0" smtClean="0">
                <a:ln/>
                <a:solidFill>
                  <a:schemeClr val="accent3"/>
                </a:solidFill>
              </a:rPr>
              <a:t>مراسم تجلیل از </a:t>
            </a:r>
            <a:r>
              <a:rPr lang="fa-IR" sz="1000" b="1" dirty="0" smtClean="0">
                <a:ln/>
                <a:solidFill>
                  <a:schemeClr val="accent3"/>
                </a:solidFill>
              </a:rPr>
              <a:t>آزادگان</a:t>
            </a:r>
            <a:endParaRPr lang="fa-IR" sz="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dir="r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23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1000" b="1" dirty="0" smtClean="0">
                <a:ln/>
                <a:solidFill>
                  <a:schemeClr val="accent3"/>
                </a:solidFill>
              </a:rPr>
              <a:t>مراسم تجلیل از </a:t>
            </a:r>
            <a:r>
              <a:rPr lang="fa-IR" sz="1000" b="1" dirty="0" smtClean="0">
                <a:ln/>
                <a:solidFill>
                  <a:schemeClr val="accent3"/>
                </a:solidFill>
              </a:rPr>
              <a:t>آزادگان</a:t>
            </a:r>
            <a:endParaRPr lang="fa-IR" sz="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dir="r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24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1000" b="1" dirty="0" smtClean="0">
                <a:ln/>
                <a:solidFill>
                  <a:schemeClr val="accent3"/>
                </a:solidFill>
              </a:rPr>
              <a:t>مراسم تجلیل از </a:t>
            </a:r>
            <a:r>
              <a:rPr lang="fa-IR" sz="1000" b="1" dirty="0" smtClean="0">
                <a:ln/>
                <a:solidFill>
                  <a:schemeClr val="accent3"/>
                </a:solidFill>
              </a:rPr>
              <a:t>آزادگان</a:t>
            </a:r>
            <a:endParaRPr lang="fa-IR" sz="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dir="r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25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5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dir="r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26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27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28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29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81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30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7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31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32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33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34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436623" y="6223925"/>
            <a:ext cx="65854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دیدار ویدیو کنفرانسی وزیرمحترم نیرو با خانواده معزز شاهد</a:t>
            </a:r>
            <a:endParaRPr lang="fa-IR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35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85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36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982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37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46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38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685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39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86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4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569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40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2313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41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745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42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025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43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602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44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5344" y="401928"/>
            <a:ext cx="8717280" cy="60045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431279" y="6120203"/>
            <a:ext cx="2127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نشست رابطین ایثارگران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1417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5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77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 invX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6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1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7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60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8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47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0617-88C2-4658-8DB8-E109A6A4E4ED}" type="datetime8">
              <a:rPr lang="fa-IR" smtClean="0"/>
              <a:t>دسامبر 7، 21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83E3-7329-4C84-9524-82BFF399B341}" type="slidenum">
              <a:rPr lang="fa-IR" smtClean="0"/>
              <a:t>9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747324" y="6223925"/>
            <a:ext cx="3256646" cy="578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a-IR" sz="1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مراسم تجلیل از فرزندان معزز شاهد</a:t>
            </a:r>
            <a:endParaRPr lang="fa-IR" sz="1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2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178</TotalTime>
  <Words>335</Words>
  <Application>Microsoft Office PowerPoint</Application>
  <PresentationFormat>On-screen Show (4:3)</PresentationFormat>
  <Paragraphs>134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2  Titr</vt:lpstr>
      <vt:lpstr>Arial</vt:lpstr>
      <vt:lpstr>Calibri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sirous zamzami</dc:creator>
  <cp:lastModifiedBy>sirous zamzami</cp:lastModifiedBy>
  <cp:revision>80</cp:revision>
  <dcterms:created xsi:type="dcterms:W3CDTF">2021-12-07T04:27:39Z</dcterms:created>
  <dcterms:modified xsi:type="dcterms:W3CDTF">2021-12-07T07:31:55Z</dcterms:modified>
</cp:coreProperties>
</file>